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8875" y="1714500"/>
            <a:ext cx="3959258" cy="490519"/>
          </a:xfrm>
          <a:prstGeom prst="rect">
            <a:avLst/>
          </a:prstGeom>
        </p:spPr>
        <p:txBody>
          <a:bodyPr wrap="none" lIns="85725" tIns="42863" rIns="85725" bIns="42863">
            <a:spAutoFit/>
          </a:bodyPr>
          <a:lstStyle/>
          <a:p>
            <a:pPr algn="ctr"/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HOME MESSEGE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51" y="2571750"/>
            <a:ext cx="8691097" cy="2856552"/>
          </a:xfrm>
          <a:prstGeom prst="rect">
            <a:avLst/>
          </a:prstGeom>
          <a:noFill/>
        </p:spPr>
        <p:txBody>
          <a:bodyPr wrap="none" lIns="85725" tIns="42863" rIns="85725" bIns="42863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Boucher defined habit as a tendency towards an act or an act that has become a </a:t>
            </a:r>
          </a:p>
          <a:p>
            <a:r>
              <a:rPr lang="en-US" dirty="0" smtClean="0"/>
              <a:t> repeated performance ,relatively  fixed ,consistent ,easy to perform and almost automatic.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Thumb sucking is defined as placement of thumb in varying depths of mouth.</a:t>
            </a:r>
          </a:p>
          <a:p>
            <a:r>
              <a:rPr lang="en-US" dirty="0" smtClean="0"/>
              <a:t> </a:t>
            </a:r>
            <a:r>
              <a:rPr lang="en-US" smtClean="0"/>
              <a:t>etiology-working mother , low </a:t>
            </a:r>
            <a:r>
              <a:rPr lang="en-US" dirty="0" smtClean="0"/>
              <a:t>socioeconomic status ,etc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Tongue thrust is the forward movement of the tongue tip between the teeth</a:t>
            </a:r>
          </a:p>
          <a:p>
            <a:r>
              <a:rPr lang="en-US" dirty="0" smtClean="0"/>
              <a:t> to meet the lower lip  during deglutition and in sound of speech so that tongue</a:t>
            </a:r>
          </a:p>
          <a:p>
            <a:r>
              <a:rPr lang="en-US" dirty="0" smtClean="0"/>
              <a:t> lies interdentally.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Mouth breathing is the habitual respiration through the mouth instead of nose. It may</a:t>
            </a:r>
          </a:p>
          <a:p>
            <a:r>
              <a:rPr lang="en-US" dirty="0" smtClean="0"/>
              <a:t> be obstructive , habitual or anatomic.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Office PowerPoint</Application>
  <PresentationFormat>On-screen Show (4:3)</PresentationFormat>
  <Paragraphs>10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2006-08-16T00:00:00Z</dcterms:created>
  <dcterms:modified xsi:type="dcterms:W3CDTF">2022-07-05T07:04:14Z</dcterms:modified>
</cp:coreProperties>
</file>